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9" r:id="rId3"/>
    <p:sldId id="299" r:id="rId4"/>
    <p:sldId id="294" r:id="rId5"/>
    <p:sldId id="292" r:id="rId6"/>
    <p:sldId id="298" r:id="rId7"/>
    <p:sldId id="293" r:id="rId8"/>
    <p:sldId id="295" r:id="rId9"/>
    <p:sldId id="287" r:id="rId10"/>
    <p:sldId id="29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5EDF5"/>
    <a:srgbClr val="F5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3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97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74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13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8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2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0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74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8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464CE6-7D55-49FB-B91C-6CE1967ED0DE}" type="datetimeFigureOut">
              <a:rPr lang="pt-BR" smtClean="0"/>
              <a:t>15/08/2020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7DB17A-1062-41D4-B95D-48756252B4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0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2"/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27584" y="692696"/>
            <a:ext cx="7632848" cy="5256584"/>
          </a:xfrm>
        </p:spPr>
        <p:txBody>
          <a:bodyPr>
            <a:normAutofit/>
          </a:bodyPr>
          <a:lstStyle/>
          <a:p>
            <a:pPr algn="r"/>
            <a:r>
              <a:rPr lang="pt-BR" sz="5400" dirty="0" smtClean="0">
                <a:latin typeface="+mn-lt"/>
              </a:rPr>
              <a:t>O cenário da saúde </a:t>
            </a:r>
            <a:r>
              <a:rPr lang="pt-BR" sz="5400" dirty="0" smtClean="0">
                <a:latin typeface="+mn-lt"/>
              </a:rPr>
              <a:t>dos petroleiros em </a:t>
            </a:r>
            <a:r>
              <a:rPr lang="pt-BR" sz="5400" dirty="0" smtClean="0">
                <a:latin typeface="+mn-lt"/>
              </a:rPr>
              <a:t>tempos de pandemia</a:t>
            </a:r>
            <a:br>
              <a:rPr lang="pt-BR" sz="5400" dirty="0" smtClean="0">
                <a:latin typeface="+mn-lt"/>
              </a:rPr>
            </a:br>
            <a:r>
              <a:rPr lang="pt-BR" sz="5400" dirty="0">
                <a:latin typeface="+mn-lt"/>
              </a:rPr>
              <a:t/>
            </a:r>
            <a:br>
              <a:rPr lang="pt-BR" sz="5400" dirty="0">
                <a:latin typeface="+mn-lt"/>
              </a:rPr>
            </a:br>
            <a:r>
              <a:rPr lang="pt-BR" sz="5400" dirty="0" smtClean="0">
                <a:latin typeface="+mn-lt"/>
              </a:rPr>
              <a:t/>
            </a:r>
            <a:br>
              <a:rPr lang="pt-BR" sz="5400" dirty="0" smtClean="0">
                <a:latin typeface="+mn-lt"/>
              </a:rPr>
            </a:br>
            <a:endParaRPr lang="pt-BR" sz="22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35896" y="479715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u="sng" dirty="0"/>
              <a:t>Marcelo </a:t>
            </a:r>
            <a:r>
              <a:rPr lang="pt-BR" u="sng" dirty="0" smtClean="0"/>
              <a:t>JUVENAL </a:t>
            </a:r>
            <a:r>
              <a:rPr lang="pt-BR" u="sng" dirty="0"/>
              <a:t>Vasco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Secretaria </a:t>
            </a:r>
            <a:r>
              <a:rPr lang="pt-BR" dirty="0"/>
              <a:t>de </a:t>
            </a:r>
            <a:r>
              <a:rPr lang="pt-BR" dirty="0" smtClean="0"/>
              <a:t>saúde </a:t>
            </a:r>
            <a:r>
              <a:rPr lang="pt-BR" dirty="0"/>
              <a:t>e </a:t>
            </a:r>
            <a:r>
              <a:rPr lang="pt-BR" dirty="0" smtClean="0"/>
              <a:t>segurança </a:t>
            </a:r>
            <a:r>
              <a:rPr lang="pt-BR" dirty="0"/>
              <a:t>da Federação Nacional dos Petroleiros </a:t>
            </a:r>
            <a:r>
              <a:rPr lang="pt-BR" dirty="0" smtClean="0"/>
              <a:t>– FNP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Seminário de Greve da FNP - 15 de agosto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1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27584" y="692696"/>
            <a:ext cx="7632848" cy="4392488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+mn-lt"/>
              </a:rPr>
              <a:t> </a:t>
            </a:r>
            <a:r>
              <a:rPr lang="pt-BR" sz="5400" dirty="0" smtClean="0">
                <a:latin typeface="+mn-lt"/>
              </a:rPr>
              <a:t>   </a:t>
            </a:r>
            <a:r>
              <a:rPr lang="pt-BR" sz="5400" u="sng" dirty="0" smtClean="0">
                <a:latin typeface="+mn-lt"/>
              </a:rPr>
              <a:t>157 </a:t>
            </a:r>
            <a:r>
              <a:rPr lang="pt-BR" sz="5400" u="sng" dirty="0" smtClean="0">
                <a:latin typeface="+mn-lt"/>
              </a:rPr>
              <a:t>dias de Pandemia</a:t>
            </a:r>
            <a:br>
              <a:rPr lang="pt-BR" sz="5400" u="sng" dirty="0" smtClean="0">
                <a:latin typeface="+mn-lt"/>
              </a:rPr>
            </a:br>
            <a:r>
              <a:rPr lang="pt-BR" sz="5400" dirty="0" smtClean="0">
                <a:latin typeface="+mn-lt"/>
              </a:rPr>
              <a:t/>
            </a:r>
            <a:br>
              <a:rPr lang="pt-BR" sz="5400" dirty="0" smtClean="0">
                <a:latin typeface="+mn-lt"/>
              </a:rPr>
            </a:br>
            <a:r>
              <a:rPr lang="pt-BR" sz="4000" dirty="0" smtClean="0">
                <a:latin typeface="+mn-lt"/>
              </a:rPr>
              <a:t>106 mil mortes no Brasil</a:t>
            </a:r>
            <a:br>
              <a:rPr lang="pt-BR" sz="4000" dirty="0" smtClean="0">
                <a:latin typeface="+mn-lt"/>
              </a:rPr>
            </a:br>
            <a:r>
              <a:rPr lang="pt-BR" sz="4000" dirty="0" smtClean="0">
                <a:latin typeface="+mn-lt"/>
              </a:rPr>
              <a:t>18 petroleiros morreram</a:t>
            </a:r>
            <a:br>
              <a:rPr lang="pt-BR" sz="4000" dirty="0" smtClean="0">
                <a:latin typeface="+mn-lt"/>
              </a:rPr>
            </a:br>
            <a:r>
              <a:rPr lang="pt-BR" sz="5400" dirty="0" smtClean="0">
                <a:latin typeface="+mn-lt"/>
              </a:rPr>
              <a:t/>
            </a:r>
            <a:br>
              <a:rPr lang="pt-BR" sz="5400" dirty="0" smtClean="0">
                <a:latin typeface="+mn-lt"/>
              </a:rPr>
            </a:br>
            <a:endParaRPr lang="pt-BR" sz="22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028104" cy="546228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1560" y="5877272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Dados do 17° Boletim </a:t>
            </a:r>
            <a:r>
              <a:rPr lang="pt-BR" sz="1400" dirty="0" err="1" smtClean="0"/>
              <a:t>Covid</a:t>
            </a:r>
            <a:r>
              <a:rPr lang="pt-BR" sz="1400" dirty="0" smtClean="0"/>
              <a:t> do Ministério de Minas e Energia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383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8" y="199233"/>
            <a:ext cx="7344816" cy="61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Mortes por Covid-19 no Sistema Petrobrás</a:t>
            </a:r>
            <a:endParaRPr lang="pt-BR" sz="3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62" y="834971"/>
            <a:ext cx="5402341" cy="54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528" y="47667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Refinaria de Cubatão</a:t>
            </a:r>
          </a:p>
          <a:p>
            <a:pPr algn="ctr"/>
            <a:r>
              <a:rPr lang="pt-BR" sz="3600" dirty="0" smtClean="0"/>
              <a:t>RPBC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303"/>
            <a:ext cx="3771597" cy="62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7718" y="476672"/>
            <a:ext cx="222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Resultado de Teste Rápido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4248471" cy="5959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4215" y="2852936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Medida preventiva OMS: </a:t>
            </a:r>
            <a:r>
              <a:rPr lang="pt-BR" b="1" dirty="0" smtClean="0">
                <a:solidFill>
                  <a:srgbClr val="00B050"/>
                </a:solidFill>
              </a:rPr>
              <a:t>Garantir isolamento social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  <a:p>
            <a:r>
              <a:rPr lang="pt-BR" dirty="0" smtClean="0"/>
              <a:t>Protocolo médico</a:t>
            </a:r>
          </a:p>
          <a:p>
            <a:r>
              <a:rPr lang="pt-BR" dirty="0" smtClean="0"/>
              <a:t>NT-28/Petrobrás: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Apto ao trabalho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5" y="13184"/>
            <a:ext cx="7200800" cy="44240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87624" y="4461143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Os médicos devem comunicar ao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Conselho Regional de Medicina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fatos que tenham conhecimento e que caracterize infração do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Código de Ética Médica 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332656"/>
            <a:ext cx="8208912" cy="5904656"/>
          </a:xfrm>
        </p:spPr>
        <p:txBody>
          <a:bodyPr>
            <a:noAutofit/>
          </a:bodyPr>
          <a:lstStyle/>
          <a:p>
            <a:pPr fontAlgn="base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Sequelas da Covid-19 e suas consequências:</a:t>
            </a:r>
            <a:r>
              <a:rPr lang="pt-B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Danos neurológicos (permanente)</a:t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Perda da capacidade respiratória – fibrose pulmonar (temporária e permanente)</a:t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+mn-lt"/>
              </a:rPr>
            </a:b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Atividades envolvidas na Petrobrás:</a:t>
            </a:r>
            <a:r>
              <a:rPr lang="pt-B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Espaço Confinado</a:t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Operações de Mergulho</a:t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Trabalho em Altura</a:t>
            </a:r>
            <a:r>
              <a:rPr lang="pt-BR" sz="2800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dirty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Abrir a Comunicação de Acidente do Trabalho:</a:t>
            </a: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Estabilidade no emprego</a:t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Beneficio do INSS - Acidentário</a:t>
            </a: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Depósito de FGTS</a:t>
            </a:r>
            <a:br>
              <a:rPr lang="pt-BR" sz="2800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Danos Morais / despesas médicas / tratamento</a:t>
            </a:r>
            <a:endParaRPr lang="pt-BR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04" y="5773020"/>
            <a:ext cx="1108800" cy="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2609</TotalTime>
  <Words>88</Words>
  <Application>Microsoft Office PowerPoint</Application>
  <PresentationFormat>Apresentação na tela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Retrospectiva</vt:lpstr>
      <vt:lpstr>O cenário da saúde dos petroleiros em tempos de pandemia   </vt:lpstr>
      <vt:lpstr>    157 dias de Pandemia  106 mil mortes no Brasil 18 petroleiros morreram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Sequelas da Covid-19 e suas consequências: Danos neurológicos (permanente) Perda da capacidade respiratória – fibrose pulmonar (temporária e permanente)  Atividades envolvidas na Petrobrás: Espaço Confinado Operações de Mergulho Trabalho em Altura  Abrir a Comunicação de Acidente do Trabalho: Estabilidade no emprego Beneficio do INSS - Acidentário Depósito de FGTS Danos Morais / despesas médicas / tratamento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Alves</dc:creator>
  <cp:lastModifiedBy>juvenal</cp:lastModifiedBy>
  <cp:revision>152</cp:revision>
  <dcterms:created xsi:type="dcterms:W3CDTF">2015-09-24T00:17:24Z</dcterms:created>
  <dcterms:modified xsi:type="dcterms:W3CDTF">2020-08-15T14:40:27Z</dcterms:modified>
</cp:coreProperties>
</file>